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98" r:id="rId3"/>
    <p:sldId id="302" r:id="rId4"/>
    <p:sldId id="299" r:id="rId5"/>
    <p:sldId id="300" r:id="rId6"/>
    <p:sldId id="303" r:id="rId7"/>
    <p:sldId id="305" r:id="rId8"/>
    <p:sldId id="30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82" autoAdjust="0"/>
    <p:restoredTop sz="95588" autoAdjust="0"/>
  </p:normalViewPr>
  <p:slideViewPr>
    <p:cSldViewPr snapToGrid="0" showGuides="1">
      <p:cViewPr varScale="1">
        <p:scale>
          <a:sx n="76" d="100"/>
          <a:sy n="76" d="100"/>
        </p:scale>
        <p:origin x="232" y="112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28.09.2022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Halerekursion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/>
              <a:t>2022/9/28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Hvordan kan sum gå galt?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B07FC-61C0-9B16-BB29-42BF029A0499}"/>
              </a:ext>
            </a:extLst>
          </p:cNvPr>
          <p:cNvSpPr txBox="1"/>
          <p:nvPr/>
        </p:nvSpPr>
        <p:spPr>
          <a:xfrm>
            <a:off x="588964" y="1225689"/>
            <a:ext cx="1121332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n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0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10000;;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50005000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100000;;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705082704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1000000;;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Stack overflow.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 261229 times: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FSI_0002.sum(Int32)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&lt;StartupCode$FSI_0005&gt;.$FSI_0005.main@()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System.RuntimeMethodHandle.InvokeMethod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System.Object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System.Span`1&lt;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</a:t>
            </a:r>
            <a:endParaRPr lang="en-DK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64 bit?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B07FC-61C0-9B16-BB29-42BF029A0499}"/>
              </a:ext>
            </a:extLst>
          </p:cNvPr>
          <p:cNvSpPr txBox="1"/>
          <p:nvPr/>
        </p:nvSpPr>
        <p:spPr>
          <a:xfrm>
            <a:off x="588964" y="1225689"/>
            <a:ext cx="112133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n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0UL then 0UL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- 1UL);;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n: uint64 -&gt; uint64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1000000UL;;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Stack overflow.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Repeat 261229 times: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FSI_0003.sum(UInt64)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&lt;StartupCode$FSI_0004&gt;.$FSI_0004.main@()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at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System.RuntimeMethodHandle.InvokeMethod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System.Object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System.Span`1&lt;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Kaldestakken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699A7-B256-26E6-7FA5-FF4D4BDF0626}"/>
              </a:ext>
            </a:extLst>
          </p:cNvPr>
          <p:cNvSpPr txBox="1"/>
          <p:nvPr/>
        </p:nvSpPr>
        <p:spPr>
          <a:xfrm>
            <a:off x="588964" y="1382407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n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0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- 1);;</a:t>
            </a:r>
          </a:p>
        </p:txBody>
      </p:sp>
      <p:sp>
        <p:nvSpPr>
          <p:cNvPr id="3" name="Document 2">
            <a:extLst>
              <a:ext uri="{FF2B5EF4-FFF2-40B4-BE49-F238E27FC236}">
                <a16:creationId xmlns:a16="http://schemas.microsoft.com/office/drawing/2014/main" id="{091367EC-0656-9212-3DF9-3E95B17DC065}"/>
              </a:ext>
            </a:extLst>
          </p:cNvPr>
          <p:cNvSpPr>
            <a:spLocks/>
          </p:cNvSpPr>
          <p:nvPr/>
        </p:nvSpPr>
        <p:spPr>
          <a:xfrm>
            <a:off x="785601" y="5187973"/>
            <a:ext cx="1656165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83FD7-B7CC-91CD-2F67-5133ECBCA704}"/>
              </a:ext>
            </a:extLst>
          </p:cNvPr>
          <p:cNvSpPr txBox="1">
            <a:spLocks/>
          </p:cNvSpPr>
          <p:nvPr/>
        </p:nvSpPr>
        <p:spPr>
          <a:xfrm>
            <a:off x="785859" y="4396930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= 2 + sum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2FFBD45E-E35E-A406-5937-D2FD59E2FC48}"/>
              </a:ext>
            </a:extLst>
          </p:cNvPr>
          <p:cNvSpPr>
            <a:spLocks/>
          </p:cNvSpPr>
          <p:nvPr/>
        </p:nvSpPr>
        <p:spPr>
          <a:xfrm>
            <a:off x="2543393" y="5182619"/>
            <a:ext cx="1656165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3C373-A283-1F56-7E67-06D6FB183237}"/>
              </a:ext>
            </a:extLst>
          </p:cNvPr>
          <p:cNvSpPr txBox="1">
            <a:spLocks/>
          </p:cNvSpPr>
          <p:nvPr/>
        </p:nvSpPr>
        <p:spPr>
          <a:xfrm>
            <a:off x="2542870" y="4397789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= 2 + sum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F7B15A01-0B42-548C-C68C-1B98CB61CBA2}"/>
              </a:ext>
            </a:extLst>
          </p:cNvPr>
          <p:cNvSpPr>
            <a:spLocks/>
          </p:cNvSpPr>
          <p:nvPr/>
        </p:nvSpPr>
        <p:spPr>
          <a:xfrm>
            <a:off x="4290939" y="5182619"/>
            <a:ext cx="1656165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E8CD7-FDE8-F040-6808-BFAA58E9D38A}"/>
              </a:ext>
            </a:extLst>
          </p:cNvPr>
          <p:cNvSpPr txBox="1">
            <a:spLocks/>
          </p:cNvSpPr>
          <p:nvPr/>
        </p:nvSpPr>
        <p:spPr>
          <a:xfrm>
            <a:off x="4291197" y="4397789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= 2 + sum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DBFBC-9808-818F-F44C-CE920FA85673}"/>
              </a:ext>
            </a:extLst>
          </p:cNvPr>
          <p:cNvSpPr txBox="1">
            <a:spLocks/>
          </p:cNvSpPr>
          <p:nvPr/>
        </p:nvSpPr>
        <p:spPr>
          <a:xfrm>
            <a:off x="2543710" y="3615730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1 = 1 + sum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F7E9A-F3A4-1C5B-3972-D2A99C766E3F}"/>
              </a:ext>
            </a:extLst>
          </p:cNvPr>
          <p:cNvSpPr txBox="1">
            <a:spLocks/>
          </p:cNvSpPr>
          <p:nvPr/>
        </p:nvSpPr>
        <p:spPr>
          <a:xfrm>
            <a:off x="4290939" y="3615730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1 = 1 + sum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A150A-170B-A221-0577-36AD34CCD1CC}"/>
              </a:ext>
            </a:extLst>
          </p:cNvPr>
          <p:cNvSpPr txBox="1">
            <a:spLocks/>
          </p:cNvSpPr>
          <p:nvPr/>
        </p:nvSpPr>
        <p:spPr>
          <a:xfrm>
            <a:off x="4289710" y="2833252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= 0 + 0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6" name="Document 15">
            <a:extLst>
              <a:ext uri="{FF2B5EF4-FFF2-40B4-BE49-F238E27FC236}">
                <a16:creationId xmlns:a16="http://schemas.microsoft.com/office/drawing/2014/main" id="{8A0D2426-15DB-DF5D-D379-C0EF2581E452}"/>
              </a:ext>
            </a:extLst>
          </p:cNvPr>
          <p:cNvSpPr>
            <a:spLocks/>
          </p:cNvSpPr>
          <p:nvPr/>
        </p:nvSpPr>
        <p:spPr>
          <a:xfrm>
            <a:off x="6047805" y="5182619"/>
            <a:ext cx="1656165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302A1-641D-52FB-60DE-7344B7BCFE6A}"/>
              </a:ext>
            </a:extLst>
          </p:cNvPr>
          <p:cNvSpPr txBox="1">
            <a:spLocks/>
          </p:cNvSpPr>
          <p:nvPr/>
        </p:nvSpPr>
        <p:spPr>
          <a:xfrm>
            <a:off x="6048063" y="4397789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= 2 + sum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15E9-5CD1-7303-45EF-00F375D2A5DB}"/>
              </a:ext>
            </a:extLst>
          </p:cNvPr>
          <p:cNvSpPr txBox="1">
            <a:spLocks/>
          </p:cNvSpPr>
          <p:nvPr/>
        </p:nvSpPr>
        <p:spPr>
          <a:xfrm>
            <a:off x="6047805" y="3615730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1 = 1 + sum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6FF80-28E3-A570-9A0F-A2CFE9807D9B}"/>
              </a:ext>
            </a:extLst>
          </p:cNvPr>
          <p:cNvSpPr txBox="1">
            <a:spLocks/>
          </p:cNvSpPr>
          <p:nvPr/>
        </p:nvSpPr>
        <p:spPr>
          <a:xfrm>
            <a:off x="6046510" y="2833252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=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20" name="Document 19">
            <a:extLst>
              <a:ext uri="{FF2B5EF4-FFF2-40B4-BE49-F238E27FC236}">
                <a16:creationId xmlns:a16="http://schemas.microsoft.com/office/drawing/2014/main" id="{C18982AC-73CC-D175-EC2E-0A055B4FB2A2}"/>
              </a:ext>
            </a:extLst>
          </p:cNvPr>
          <p:cNvSpPr>
            <a:spLocks/>
          </p:cNvSpPr>
          <p:nvPr/>
        </p:nvSpPr>
        <p:spPr>
          <a:xfrm>
            <a:off x="7809399" y="5182619"/>
            <a:ext cx="1656165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13B37-584B-6D24-7DC4-504771D2382C}"/>
              </a:ext>
            </a:extLst>
          </p:cNvPr>
          <p:cNvSpPr txBox="1">
            <a:spLocks/>
          </p:cNvSpPr>
          <p:nvPr/>
        </p:nvSpPr>
        <p:spPr>
          <a:xfrm>
            <a:off x="7808876" y="4397789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= 2 + sum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E592BD-E436-4DB0-831A-97D1D49764DE}"/>
              </a:ext>
            </a:extLst>
          </p:cNvPr>
          <p:cNvSpPr txBox="1">
            <a:spLocks/>
          </p:cNvSpPr>
          <p:nvPr/>
        </p:nvSpPr>
        <p:spPr>
          <a:xfrm>
            <a:off x="7810510" y="3615730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1 =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23" name="Document 22">
            <a:extLst>
              <a:ext uri="{FF2B5EF4-FFF2-40B4-BE49-F238E27FC236}">
                <a16:creationId xmlns:a16="http://schemas.microsoft.com/office/drawing/2014/main" id="{EF20F18C-D211-1941-7F4D-0386E03CDFE0}"/>
              </a:ext>
            </a:extLst>
          </p:cNvPr>
          <p:cNvSpPr>
            <a:spLocks/>
          </p:cNvSpPr>
          <p:nvPr/>
        </p:nvSpPr>
        <p:spPr>
          <a:xfrm>
            <a:off x="9596036" y="5182619"/>
            <a:ext cx="1656165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3D47AB-28E2-1CEA-AD8E-4FF1B23AA333}"/>
              </a:ext>
            </a:extLst>
          </p:cNvPr>
          <p:cNvSpPr txBox="1">
            <a:spLocks/>
          </p:cNvSpPr>
          <p:nvPr/>
        </p:nvSpPr>
        <p:spPr>
          <a:xfrm>
            <a:off x="9596294" y="4397789"/>
            <a:ext cx="1656165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</p:spTree>
    <p:extLst>
      <p:ext uri="{BB962C8B-B14F-4D97-AF65-F5344CB8AC3E}">
        <p14:creationId xmlns:p14="http://schemas.microsoft.com/office/powerpoint/2010/main" val="84813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Kur: Halerekursion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AFDFF-A5A9-CBDF-5241-E8BA362ED785}"/>
              </a:ext>
            </a:extLst>
          </p:cNvPr>
          <p:cNvSpPr txBox="1"/>
          <p:nvPr/>
        </p:nvSpPr>
        <p:spPr>
          <a:xfrm>
            <a:off x="588964" y="1382407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sum s n =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if n = 0 then s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else sum (n + s)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s: int -&gt;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0 1000000;;   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1784293664</a:t>
            </a:r>
          </a:p>
        </p:txBody>
      </p:sp>
    </p:spTree>
    <p:extLst>
      <p:ext uri="{BB962C8B-B14F-4D97-AF65-F5344CB8AC3E}">
        <p14:creationId xmlns:p14="http://schemas.microsoft.com/office/powerpoint/2010/main" val="227250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Kur: Halerekursion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AFDFF-A5A9-CBDF-5241-E8BA362ED785}"/>
              </a:ext>
            </a:extLst>
          </p:cNvPr>
          <p:cNvSpPr txBox="1"/>
          <p:nvPr/>
        </p:nvSpPr>
        <p:spPr>
          <a:xfrm>
            <a:off x="7394878" y="363835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sum s n =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if n = 0 then s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else sum (n + s)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s: int -&gt;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0 1000000;;   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1784293664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9B03FDA7-43A9-CD3B-463C-2ADC00BE7A4A}"/>
              </a:ext>
            </a:extLst>
          </p:cNvPr>
          <p:cNvSpPr/>
          <p:nvPr/>
        </p:nvSpPr>
        <p:spPr>
          <a:xfrm>
            <a:off x="1184211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1675-D68B-DEE7-1598-96A620F36B4F}"/>
              </a:ext>
            </a:extLst>
          </p:cNvPr>
          <p:cNvSpPr txBox="1"/>
          <p:nvPr/>
        </p:nvSpPr>
        <p:spPr>
          <a:xfrm>
            <a:off x="1184469" y="44415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sum (0+2)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ED293BE-FEA6-798D-C9E0-3B43C3952FB2}"/>
              </a:ext>
            </a:extLst>
          </p:cNvPr>
          <p:cNvSpPr/>
          <p:nvPr/>
        </p:nvSpPr>
        <p:spPr>
          <a:xfrm>
            <a:off x="3151016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05F52-E490-F02D-F2C1-C11A6193A319}"/>
              </a:ext>
            </a:extLst>
          </p:cNvPr>
          <p:cNvSpPr txBox="1"/>
          <p:nvPr/>
        </p:nvSpPr>
        <p:spPr>
          <a:xfrm>
            <a:off x="3150493" y="44415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sum (0+2)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EB6B457-7279-A364-F548-FDCB8A3D6AA4}"/>
              </a:ext>
            </a:extLst>
          </p:cNvPr>
          <p:cNvSpPr/>
          <p:nvPr/>
        </p:nvSpPr>
        <p:spPr>
          <a:xfrm>
            <a:off x="5124505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DF59D-1DBE-2517-44D9-2A0A98D55A34}"/>
              </a:ext>
            </a:extLst>
          </p:cNvPr>
          <p:cNvSpPr txBox="1"/>
          <p:nvPr/>
        </p:nvSpPr>
        <p:spPr>
          <a:xfrm>
            <a:off x="5124763" y="44415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sum (0+2)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1BA5A-5B5D-9397-DE4A-20D18C119B94}"/>
              </a:ext>
            </a:extLst>
          </p:cNvPr>
          <p:cNvSpPr txBox="1"/>
          <p:nvPr/>
        </p:nvSpPr>
        <p:spPr>
          <a:xfrm>
            <a:off x="3151486" y="36567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1 = sum (2+1)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4B3FE-CC2E-CACB-3947-52AB4D7E8F41}"/>
              </a:ext>
            </a:extLst>
          </p:cNvPr>
          <p:cNvSpPr txBox="1"/>
          <p:nvPr/>
        </p:nvSpPr>
        <p:spPr>
          <a:xfrm>
            <a:off x="5124505" y="36567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1 = sum (2+1)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89B51-BEE7-2419-62AD-6C18349F9AA9}"/>
              </a:ext>
            </a:extLst>
          </p:cNvPr>
          <p:cNvSpPr txBox="1"/>
          <p:nvPr/>
        </p:nvSpPr>
        <p:spPr>
          <a:xfrm>
            <a:off x="5123219" y="2871285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3 0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7" name="Document 16">
            <a:extLst>
              <a:ext uri="{FF2B5EF4-FFF2-40B4-BE49-F238E27FC236}">
                <a16:creationId xmlns:a16="http://schemas.microsoft.com/office/drawing/2014/main" id="{ABE1D953-2705-5C5B-E907-ABD58DC304C5}"/>
              </a:ext>
            </a:extLst>
          </p:cNvPr>
          <p:cNvSpPr/>
          <p:nvPr/>
        </p:nvSpPr>
        <p:spPr>
          <a:xfrm>
            <a:off x="7087158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F930D-315A-B476-F264-B4C437551616}"/>
              </a:ext>
            </a:extLst>
          </p:cNvPr>
          <p:cNvSpPr txBox="1"/>
          <p:nvPr/>
        </p:nvSpPr>
        <p:spPr>
          <a:xfrm>
            <a:off x="7088819" y="44415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sum (0+2)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52AD6-0E9E-D1E6-BF89-F0D87CF3DC11}"/>
              </a:ext>
            </a:extLst>
          </p:cNvPr>
          <p:cNvSpPr txBox="1"/>
          <p:nvPr/>
        </p:nvSpPr>
        <p:spPr>
          <a:xfrm>
            <a:off x="7088819" y="36567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1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20" name="Document 19">
            <a:extLst>
              <a:ext uri="{FF2B5EF4-FFF2-40B4-BE49-F238E27FC236}">
                <a16:creationId xmlns:a16="http://schemas.microsoft.com/office/drawing/2014/main" id="{1334FBDF-2806-44F9-C5CE-39E6B55E6CDE}"/>
              </a:ext>
            </a:extLst>
          </p:cNvPr>
          <p:cNvSpPr/>
          <p:nvPr/>
        </p:nvSpPr>
        <p:spPr>
          <a:xfrm>
            <a:off x="9057161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C97482-918C-43E8-1852-147855950366}"/>
              </a:ext>
            </a:extLst>
          </p:cNvPr>
          <p:cNvSpPr txBox="1"/>
          <p:nvPr/>
        </p:nvSpPr>
        <p:spPr>
          <a:xfrm>
            <a:off x="9055486" y="44415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</p:spTree>
    <p:extLst>
      <p:ext uri="{BB962C8B-B14F-4D97-AF65-F5344CB8AC3E}">
        <p14:creationId xmlns:p14="http://schemas.microsoft.com/office/powerpoint/2010/main" val="408354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Kur: Halerekursion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AFDFF-A5A9-CBDF-5241-E8BA362ED785}"/>
              </a:ext>
            </a:extLst>
          </p:cNvPr>
          <p:cNvSpPr txBox="1"/>
          <p:nvPr/>
        </p:nvSpPr>
        <p:spPr>
          <a:xfrm>
            <a:off x="7394878" y="363835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sum s n =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if n = 0 then s 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  else sum (n + s) (n - 1);;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sum: s: int -&gt; n: int -&gt; int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 0 1000000;;                                         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1784293664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9B03FDA7-43A9-CD3B-463C-2ADC00BE7A4A}"/>
              </a:ext>
            </a:extLst>
          </p:cNvPr>
          <p:cNvSpPr/>
          <p:nvPr/>
        </p:nvSpPr>
        <p:spPr>
          <a:xfrm>
            <a:off x="1184211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1675-D68B-DEE7-1598-96A620F36B4F}"/>
              </a:ext>
            </a:extLst>
          </p:cNvPr>
          <p:cNvSpPr txBox="1"/>
          <p:nvPr/>
        </p:nvSpPr>
        <p:spPr>
          <a:xfrm>
            <a:off x="1184469" y="4442400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sum (0+2) 1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ED293BE-FEA6-798D-C9E0-3B43C3952FB2}"/>
              </a:ext>
            </a:extLst>
          </p:cNvPr>
          <p:cNvSpPr/>
          <p:nvPr/>
        </p:nvSpPr>
        <p:spPr>
          <a:xfrm>
            <a:off x="3151016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BEB6B457-7279-A364-F548-FDCB8A3D6AA4}"/>
              </a:ext>
            </a:extLst>
          </p:cNvPr>
          <p:cNvSpPr/>
          <p:nvPr/>
        </p:nvSpPr>
        <p:spPr>
          <a:xfrm>
            <a:off x="5124505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1BA5A-5B5D-9397-DE4A-20D18C119B94}"/>
              </a:ext>
            </a:extLst>
          </p:cNvPr>
          <p:cNvSpPr txBox="1"/>
          <p:nvPr/>
        </p:nvSpPr>
        <p:spPr>
          <a:xfrm>
            <a:off x="3151486" y="4442400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1 = sum (2+1) 0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89B51-BEE7-2419-62AD-6C18349F9AA9}"/>
              </a:ext>
            </a:extLst>
          </p:cNvPr>
          <p:cNvSpPr txBox="1"/>
          <p:nvPr/>
        </p:nvSpPr>
        <p:spPr>
          <a:xfrm>
            <a:off x="5123219" y="4442400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3 0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17" name="Document 16">
            <a:extLst>
              <a:ext uri="{FF2B5EF4-FFF2-40B4-BE49-F238E27FC236}">
                <a16:creationId xmlns:a16="http://schemas.microsoft.com/office/drawing/2014/main" id="{ABE1D953-2705-5C5B-E907-ABD58DC304C5}"/>
              </a:ext>
            </a:extLst>
          </p:cNvPr>
          <p:cNvSpPr/>
          <p:nvPr/>
        </p:nvSpPr>
        <p:spPr>
          <a:xfrm>
            <a:off x="7087158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52AD6-0E9E-D1E6-BF89-F0D87CF3DC11}"/>
              </a:ext>
            </a:extLst>
          </p:cNvPr>
          <p:cNvSpPr txBox="1"/>
          <p:nvPr/>
        </p:nvSpPr>
        <p:spPr>
          <a:xfrm>
            <a:off x="7088819" y="4442400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2 1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  <p:sp>
        <p:nvSpPr>
          <p:cNvPr id="20" name="Document 19">
            <a:extLst>
              <a:ext uri="{FF2B5EF4-FFF2-40B4-BE49-F238E27FC236}">
                <a16:creationId xmlns:a16="http://schemas.microsoft.com/office/drawing/2014/main" id="{1334FBDF-2806-44F9-C5CE-39E6B55E6CDE}"/>
              </a:ext>
            </a:extLst>
          </p:cNvPr>
          <p:cNvSpPr/>
          <p:nvPr/>
        </p:nvSpPr>
        <p:spPr>
          <a:xfrm>
            <a:off x="9057161" y="5215597"/>
            <a:ext cx="1891942" cy="1067072"/>
          </a:xfrm>
          <a:prstGeom prst="flowChartDocumen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C97482-918C-43E8-1852-147855950366}"/>
              </a:ext>
            </a:extLst>
          </p:cNvPr>
          <p:cNvSpPr txBox="1"/>
          <p:nvPr/>
        </p:nvSpPr>
        <p:spPr>
          <a:xfrm>
            <a:off x="9055486" y="4441597"/>
            <a:ext cx="1891942" cy="784830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sum 0 2 = 3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Local storage, </a:t>
            </a:r>
          </a:p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return address</a:t>
            </a:r>
          </a:p>
        </p:txBody>
      </p:sp>
    </p:spTree>
    <p:extLst>
      <p:ext uri="{BB962C8B-B14F-4D97-AF65-F5344CB8AC3E}">
        <p14:creationId xmlns:p14="http://schemas.microsoft.com/office/powerpoint/2010/main" val="2114604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7CC48-284C-FF5B-27C0-29875D768E1C}"/>
              </a:ext>
            </a:extLst>
          </p:cNvPr>
          <p:cNvSpPr txBox="1"/>
          <p:nvPr/>
        </p:nvSpPr>
        <p:spPr>
          <a:xfrm>
            <a:off x="1306286" y="165940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Kaldestakken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Halerekursion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2727147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Macintosh PowerPoint</Application>
  <PresentationFormat>Widescreen</PresentationFormat>
  <Paragraphs>167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Hvordan kan sum gå galt?</vt:lpstr>
      <vt:lpstr>64 bit?</vt:lpstr>
      <vt:lpstr>Kaldestakken</vt:lpstr>
      <vt:lpstr>Kur: Halerekursion</vt:lpstr>
      <vt:lpstr>Kur: Halerekursion</vt:lpstr>
      <vt:lpstr>Kur: Halerekursion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2022-09-28T14:52:53Z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2022-09-27T12:45:28Z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46482071-80e1-463a-84ac-733e30f53da6</vt:lpwstr>
  </property>
  <property fmtid="{D5CDD505-2E9C-101B-9397-08002B2CF9AE}" pid="8" name="MSIP_Label_6a2630e2-1ac5-455e-8217-0156b1936a76_ContentBits">
    <vt:lpwstr>0</vt:lpwstr>
  </property>
</Properties>
</file>